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31"/>
  </p:notesMasterIdLst>
  <p:sldIdLst>
    <p:sldId id="338" r:id="rId3"/>
    <p:sldId id="256" r:id="rId4"/>
    <p:sldId id="277" r:id="rId5"/>
    <p:sldId id="258" r:id="rId6"/>
    <p:sldId id="257" r:id="rId7"/>
    <p:sldId id="259" r:id="rId8"/>
    <p:sldId id="260" r:id="rId9"/>
    <p:sldId id="273" r:id="rId10"/>
    <p:sldId id="261" r:id="rId11"/>
    <p:sldId id="262" r:id="rId12"/>
    <p:sldId id="263" r:id="rId13"/>
    <p:sldId id="268" r:id="rId14"/>
    <p:sldId id="270" r:id="rId15"/>
    <p:sldId id="265" r:id="rId16"/>
    <p:sldId id="266" r:id="rId17"/>
    <p:sldId id="267" r:id="rId18"/>
    <p:sldId id="269" r:id="rId19"/>
    <p:sldId id="264" r:id="rId20"/>
    <p:sldId id="271" r:id="rId21"/>
    <p:sldId id="272" r:id="rId22"/>
    <p:sldId id="275" r:id="rId23"/>
    <p:sldId id="276" r:id="rId24"/>
    <p:sldId id="274" r:id="rId25"/>
    <p:sldId id="280" r:id="rId26"/>
    <p:sldId id="279" r:id="rId27"/>
    <p:sldId id="278" r:id="rId28"/>
    <p:sldId id="281" r:id="rId29"/>
    <p:sldId id="282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2832" autoAdjust="0"/>
  </p:normalViewPr>
  <p:slideViewPr>
    <p:cSldViewPr>
      <p:cViewPr varScale="1">
        <p:scale>
          <a:sx n="82" d="100"/>
          <a:sy n="82" d="100"/>
        </p:scale>
        <p:origin x="14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5AC81-439C-4465-9848-710B7F86BB8F}" type="datetimeFigureOut">
              <a:rPr lang="pl-PL" smtClean="0"/>
              <a:t>19.06.2024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2B970-72CE-4CE1-ACB8-C6CD265AF2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600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D598F1-C94D-4287-A198-E4E2B88763BA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634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B81B-AB3D-4EC6-9971-CFA5DAD2E698}" type="datetimeFigureOut">
              <a:rPr lang="pl-PL" smtClean="0"/>
              <a:pPr/>
              <a:t>19.06.2024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BDE5-57A6-4221-AA14-109A31ED167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B81B-AB3D-4EC6-9971-CFA5DAD2E698}" type="datetimeFigureOut">
              <a:rPr lang="pl-PL" smtClean="0"/>
              <a:pPr/>
              <a:t>19.06.2024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BDE5-57A6-4221-AA14-109A31ED167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B81B-AB3D-4EC6-9971-CFA5DAD2E698}" type="datetimeFigureOut">
              <a:rPr lang="pl-PL" smtClean="0"/>
              <a:pPr/>
              <a:t>19.06.2024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BDE5-57A6-4221-AA14-109A31ED167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D71120-7421-E520-1557-3F9D97569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BC23C71-85D2-D90B-0264-F1C72AF42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F76ED08-16CA-FA52-8C0D-78CCF291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8C20BF4-341C-4679-BDB6-1B2664B044F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19.06.2024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22C752-C479-9C2E-1BAB-40386421B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45A4D1-686C-C6C8-66B3-A6044E2C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1D5A852B-6BC3-43FE-BDA7-54B98E348A3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989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A8BC59-39AE-8BF4-534A-0FD6CC0D8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BBB9FB-42B7-EE42-27E7-EED78481A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E78CE7C-6305-12F5-425D-A03C19235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8C20BF4-341C-4679-BDB6-1B2664B044F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19.06.2024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68CD3C7-DF68-06F8-87BE-D193BBB1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B42035-DF5A-49D7-B885-206B0263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1D5A852B-6BC3-43FE-BDA7-54B98E348A3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42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B6536E-511C-4773-0218-8217AC182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D90487-5489-BAD4-068B-1566C4439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1E004BC-93E7-737B-A3B8-CD5DC10E3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8C20BF4-341C-4679-BDB6-1B2664B044F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19.06.2024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30C3D6-8A56-F3AE-395D-E441E3E22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5725A80-BE88-B9E2-4A40-30B33A96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1D5A852B-6BC3-43FE-BDA7-54B98E348A3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88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FA05D8-2B21-31AB-1A9A-D35DE73D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2C4660-DFC8-3CC2-469B-11221114DA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6EC6F43-E89C-F1CD-7A37-341BA6F56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DF7F2A5-C197-A07A-7E8A-653FD310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8C20BF4-341C-4679-BDB6-1B2664B044F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19.06.2024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75BED46-8592-F404-2217-9C3AFD8C3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FC1C1F6-AA70-F82A-9EF3-129AF2D6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1D5A852B-6BC3-43FE-BDA7-54B98E348A3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5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443862-37AC-52F9-CAA5-D20B9287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524B1D5-22CF-A1BB-CC28-7B7BFD89D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8AF974F-0B1A-16CC-CD9F-1CEA2C485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F3F14D6-4029-47D3-85B2-CBD0A0DF28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3F86B6C-568A-2D46-14D1-C5744B2FB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EB03C0C-FA5C-58B9-0323-5B2AEC3A4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8C20BF4-341C-4679-BDB6-1B2664B044F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19.06.2024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6EE13DB-BC35-43C0-0EBA-A83C7875D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605B075-42E4-710A-4694-CBFFA4EA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1D5A852B-6BC3-43FE-BDA7-54B98E348A3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21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1ED477-B7A5-8DA8-81BC-E9AA4790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0E7430B-DD9F-BC12-A06E-14D483E45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8C20BF4-341C-4679-BDB6-1B2664B044F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19.06.2024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BFEB157-A28C-8BE9-2C89-FAFC45494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1015E3A-818F-B61E-4712-8E35DC02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1D5A852B-6BC3-43FE-BDA7-54B98E348A3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16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8B1E688-8994-A0B5-3E14-85ACA1E2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8C20BF4-341C-4679-BDB6-1B2664B044F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19.06.2024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53A34CA-3226-0BB5-ED80-7BE73FEA8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C61A70C-0076-B547-3878-95BB1185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1D5A852B-6BC3-43FE-BDA7-54B98E348A3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90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DD5B09-3674-6EA7-174C-6FD4AB430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1B8295-A8F6-491D-17F5-1CCAC1320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5045FD1-0874-7A04-B5D1-BCCB21C70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95EE1B2-959C-CEE5-D2F7-02A34CDEE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8C20BF4-341C-4679-BDB6-1B2664B044F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19.06.2024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2693A8E-0B30-6974-8967-D6EAC430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4A01A4B-E2AE-8C6F-48AD-72B93DDE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1D5A852B-6BC3-43FE-BDA7-54B98E348A3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19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B81B-AB3D-4EC6-9971-CFA5DAD2E698}" type="datetimeFigureOut">
              <a:rPr lang="pl-PL" smtClean="0"/>
              <a:pPr/>
              <a:t>19.06.2024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BDE5-57A6-4221-AA14-109A31ED167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34E7A6-B533-9AD2-286E-A8FB71AB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22ED902-59CD-D8D5-6048-77C17B636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F9C609-E306-B1B2-10A6-D14FD7521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C432471-5C76-84C4-E555-F9E23D98C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8C20BF4-341C-4679-BDB6-1B2664B044F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19.06.2024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98A722E-BA9E-05E1-F87C-ADCCAFE33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C837643-9980-E9F4-CF61-033D503E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1D5A852B-6BC3-43FE-BDA7-54B98E348A3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75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CAD953-D6FF-5F68-9E1B-A9120A7BB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E7BF351-DD57-2A94-C0F3-8F7CF7696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ACD332-69D0-95D0-E360-6258638BB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8C20BF4-341C-4679-BDB6-1B2664B044F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19.06.2024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19502A9-A8D2-15FD-0A39-EC5DA0DE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68AAC7-58CC-E598-069C-26354BB8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1D5A852B-6BC3-43FE-BDA7-54B98E348A3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39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DC7FD29-6F17-E37F-D48E-5F3ABCF6B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7CEE40A-219B-01DA-ED10-72444BD71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BEFCA8-26DF-9A34-B72B-166F17C13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58C20BF4-341C-4679-BDB6-1B2664B044F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19.06.2024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3CE4C42-6DEB-55B0-C084-C06DF1E78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8527261-C383-C438-B9C7-DAB3F883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1D5A852B-6BC3-43FE-BDA7-54B98E348A3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1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B81B-AB3D-4EC6-9971-CFA5DAD2E698}" type="datetimeFigureOut">
              <a:rPr lang="pl-PL" smtClean="0"/>
              <a:pPr/>
              <a:t>19.06.2024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BDE5-57A6-4221-AA14-109A31ED167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B81B-AB3D-4EC6-9971-CFA5DAD2E698}" type="datetimeFigureOut">
              <a:rPr lang="pl-PL" smtClean="0"/>
              <a:pPr/>
              <a:t>19.06.2024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BDE5-57A6-4221-AA14-109A31ED167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B81B-AB3D-4EC6-9971-CFA5DAD2E698}" type="datetimeFigureOut">
              <a:rPr lang="pl-PL" smtClean="0"/>
              <a:pPr/>
              <a:t>19.06.2024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BDE5-57A6-4221-AA14-109A31ED167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B81B-AB3D-4EC6-9971-CFA5DAD2E698}" type="datetimeFigureOut">
              <a:rPr lang="pl-PL" smtClean="0"/>
              <a:pPr/>
              <a:t>19.06.2024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BDE5-57A6-4221-AA14-109A31ED167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B81B-AB3D-4EC6-9971-CFA5DAD2E698}" type="datetimeFigureOut">
              <a:rPr lang="pl-PL" smtClean="0"/>
              <a:pPr/>
              <a:t>19.06.2024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BDE5-57A6-4221-AA14-109A31ED167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B81B-AB3D-4EC6-9971-CFA5DAD2E698}" type="datetimeFigureOut">
              <a:rPr lang="pl-PL" smtClean="0"/>
              <a:pPr/>
              <a:t>19.06.2024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BDE5-57A6-4221-AA14-109A31ED167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B81B-AB3D-4EC6-9971-CFA5DAD2E698}" type="datetimeFigureOut">
              <a:rPr lang="pl-PL" smtClean="0"/>
              <a:pPr/>
              <a:t>19.06.2024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BDE5-57A6-4221-AA14-109A31ED167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1">
                <a:alpha val="0"/>
              </a:schemeClr>
            </a:gs>
            <a:gs pos="41000">
              <a:schemeClr val="bg1">
                <a:alpha val="0"/>
              </a:schemeClr>
            </a:gs>
            <a:gs pos="82000">
              <a:schemeClr val="bg1">
                <a:alpha val="0"/>
              </a:schemeClr>
            </a:gs>
            <a:gs pos="72000">
              <a:schemeClr val="bg1">
                <a:alpha val="0"/>
              </a:schemeClr>
            </a:gs>
            <a:gs pos="25000">
              <a:srgbClr val="0070C0"/>
            </a:gs>
            <a:gs pos="59000">
              <a:srgbClr val="0087E6"/>
            </a:gs>
            <a:gs pos="82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BB81B-AB3D-4EC6-9971-CFA5DAD2E698}" type="datetimeFigureOut">
              <a:rPr lang="pl-PL" smtClean="0"/>
              <a:pPr/>
              <a:t>19.06.2024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EBDE5-57A6-4221-AA14-109A31ED167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8212C26-337A-F3E2-0809-407AE3121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2854CE8-D549-AD3B-46BF-87CF25DC0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761DD4F-FF50-E58B-E7B7-CC45C9126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58C20BF4-341C-4679-BDB6-1B2664B044F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19.06.2024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7F8A23-A0DA-6F14-15E5-92BA2F464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51EAAC-6CC3-A93A-7180-DAE613DCB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1D5A852B-6BC3-43FE-BDA7-54B98E348A3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000250" y="1982392"/>
            <a:ext cx="5143500" cy="2893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841749" y="1875682"/>
            <a:ext cx="770633" cy="580430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2376191" y="2160092"/>
            <a:ext cx="272355" cy="2723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6237835" y="2258766"/>
            <a:ext cx="289322" cy="290215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5947171" y="1982390"/>
            <a:ext cx="1196579" cy="625079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364958" y="4562179"/>
            <a:ext cx="630436" cy="31343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207795" y="4705054"/>
            <a:ext cx="343793" cy="1705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5763">
              <a:defRPr/>
            </a:pPr>
            <a:endParaRPr lang="en-US" sz="7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C49B689-62FF-448E-BF85-139EA4185B1E}"/>
              </a:ext>
            </a:extLst>
          </p:cNvPr>
          <p:cNvSpPr/>
          <p:nvPr/>
        </p:nvSpPr>
        <p:spPr>
          <a:xfrm>
            <a:off x="1475656" y="2780928"/>
            <a:ext cx="6048672" cy="592953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 defTabSz="385763">
              <a:spcBef>
                <a:spcPts val="254"/>
              </a:spcBef>
              <a:spcAft>
                <a:spcPts val="254"/>
              </a:spcAft>
              <a:defRPr/>
            </a:pPr>
            <a:r>
              <a:rPr lang="pl-PL" altLang="pl-PL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Grosikowa gazetka nr 17/2024</a:t>
            </a:r>
            <a:r>
              <a:rPr lang="pl-PL" altLang="pl-PL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endParaRPr lang="pl-PL" sz="36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/>
            </a:endParaRPr>
          </a:p>
        </p:txBody>
      </p:sp>
      <p:pic>
        <p:nvPicPr>
          <p:cNvPr id="17418" name="Obraz 10" descr="Obraz zawierający tekst&#10;&#10;Opis wygenerowany automatycznie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4739" y="774287"/>
            <a:ext cx="3453074" cy="1039995"/>
          </a:xfrm>
        </p:spPr>
      </p:pic>
      <p:pic>
        <p:nvPicPr>
          <p:cNvPr id="17419" name="Picture 2" descr="C:\Users\fmp\Documents\GROSIKI\GROSIK 2013\A Grosik PZU 2013-14\Grosikowe karty\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315" y="3036189"/>
            <a:ext cx="2664295" cy="376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Prostokąt 12"/>
          <p:cNvSpPr>
            <a:spLocks noChangeArrowheads="1"/>
          </p:cNvSpPr>
          <p:nvPr/>
        </p:nvSpPr>
        <p:spPr bwMode="auto">
          <a:xfrm>
            <a:off x="1874298" y="3834592"/>
            <a:ext cx="5794046" cy="213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576" tIns="19289" rIns="38576" bIns="19289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385763">
              <a:spcBef>
                <a:spcPts val="254"/>
              </a:spcBef>
              <a:spcAft>
                <a:spcPts val="254"/>
              </a:spcAft>
              <a:buNone/>
            </a:pPr>
            <a:r>
              <a:rPr lang="pl-PL" altLang="pl-PL" sz="2400" b="1" dirty="0">
                <a:solidFill>
                  <a:srgbClr val="002060"/>
                </a:solidFill>
                <a:cs typeface="Arial" panose="020B0604020202020204" pitchFamily="34" charset="0"/>
              </a:rPr>
              <a:t>Szkoła Podstawowa nr 8 w Świętochłowicach</a:t>
            </a:r>
          </a:p>
          <a:p>
            <a:pPr algn="ctr" defTabSz="385763">
              <a:spcBef>
                <a:spcPts val="254"/>
              </a:spcBef>
              <a:spcAft>
                <a:spcPts val="254"/>
              </a:spcAft>
              <a:buNone/>
            </a:pPr>
            <a:r>
              <a:rPr lang="pl-PL" altLang="pl-PL" sz="2400" dirty="0">
                <a:solidFill>
                  <a:srgbClr val="002060"/>
                </a:solidFill>
                <a:cs typeface="Calibri" panose="020F0502020204030204" pitchFamily="34" charset="0"/>
              </a:rPr>
              <a:t>woj. śląskie</a:t>
            </a:r>
          </a:p>
          <a:p>
            <a:pPr algn="ctr" defTabSz="385763">
              <a:spcBef>
                <a:spcPts val="254"/>
              </a:spcBef>
              <a:spcAft>
                <a:spcPts val="254"/>
              </a:spcAft>
              <a:buNone/>
            </a:pPr>
            <a:r>
              <a:rPr lang="pl-PL" altLang="pl-PL" sz="2400" dirty="0">
                <a:solidFill>
                  <a:srgbClr val="002060"/>
                </a:solidFill>
                <a:cs typeface="Arial" panose="020B0604020202020204" pitchFamily="34" charset="0"/>
              </a:rPr>
              <a:t>klasa II a</a:t>
            </a:r>
          </a:p>
          <a:p>
            <a:pPr algn="ctr" defTabSz="385763">
              <a:spcBef>
                <a:spcPts val="254"/>
              </a:spcBef>
              <a:spcAft>
                <a:spcPts val="254"/>
              </a:spcAft>
              <a:buNone/>
            </a:pPr>
            <a:endParaRPr lang="pl-PL" altLang="pl-PL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 defTabSz="385763">
              <a:spcBef>
                <a:spcPts val="254"/>
              </a:spcBef>
              <a:spcAft>
                <a:spcPts val="254"/>
              </a:spcAft>
              <a:buNone/>
            </a:pPr>
            <a:r>
              <a:rPr lang="pl-PL" altLang="pl-PL" sz="2400" dirty="0">
                <a:solidFill>
                  <a:srgbClr val="002060"/>
                </a:solidFill>
                <a:cs typeface="Calibri" panose="020F0502020204030204" pitchFamily="34" charset="0"/>
              </a:rPr>
              <a:t>Nauczyciel: Magdalena </a:t>
            </a:r>
            <a:r>
              <a:rPr lang="pl-PL" altLang="pl-PL" sz="2400" dirty="0" err="1">
                <a:solidFill>
                  <a:srgbClr val="002060"/>
                </a:solidFill>
                <a:cs typeface="Calibri" panose="020F0502020204030204" pitchFamily="34" charset="0"/>
              </a:rPr>
              <a:t>Wolny-Tront</a:t>
            </a:r>
            <a:endParaRPr lang="pl-PL" altLang="pl-PL" sz="24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035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MAGDA - laptop\zdjęcia szkoła\IMG_20240529_112357912.jpg"/>
          <p:cNvPicPr>
            <a:picLocks noChangeAspect="1" noChangeArrowheads="1"/>
          </p:cNvPicPr>
          <p:nvPr/>
        </p:nvPicPr>
        <p:blipFill>
          <a:blip r:embed="rId2" cstate="print"/>
          <a:srcRect l="6253" t="4614" b="7382"/>
          <a:stretch>
            <a:fillRect/>
          </a:stretch>
        </p:blipFill>
        <p:spPr bwMode="auto">
          <a:xfrm>
            <a:off x="2908600" y="1714488"/>
            <a:ext cx="6235400" cy="5143512"/>
          </a:xfrm>
          <a:prstGeom prst="rect">
            <a:avLst/>
          </a:prstGeom>
          <a:noFill/>
        </p:spPr>
      </p:pic>
      <p:pic>
        <p:nvPicPr>
          <p:cNvPr id="2051" name="Picture 3" descr="E:\MAGDA - laptop\zdjęcia szkoła\IMG_20240529_112407287.jpg"/>
          <p:cNvPicPr>
            <a:picLocks noChangeAspect="1" noChangeArrowheads="1"/>
          </p:cNvPicPr>
          <p:nvPr/>
        </p:nvPicPr>
        <p:blipFill>
          <a:blip r:embed="rId3" cstate="print"/>
          <a:srcRect r="17369"/>
          <a:stretch>
            <a:fillRect/>
          </a:stretch>
        </p:blipFill>
        <p:spPr bwMode="auto">
          <a:xfrm>
            <a:off x="1" y="1714488"/>
            <a:ext cx="5364088" cy="5143512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latin typeface="+mj-lt"/>
              </a:rPr>
              <a:t>Zapoznaliśmy się z zawartością apteczki </a:t>
            </a:r>
            <a:br>
              <a:rPr lang="pl-PL" sz="3600" dirty="0">
                <a:latin typeface="+mj-lt"/>
              </a:rPr>
            </a:br>
            <a:r>
              <a:rPr lang="pl-PL" sz="3600" dirty="0">
                <a:latin typeface="+mj-lt"/>
              </a:rPr>
              <a:t>i przećwiczyliśmy zasady udzielania </a:t>
            </a:r>
            <a:br>
              <a:rPr lang="pl-PL" sz="3600" dirty="0">
                <a:latin typeface="+mj-lt"/>
              </a:rPr>
            </a:br>
            <a:r>
              <a:rPr lang="pl-PL" sz="3600" dirty="0">
                <a:latin typeface="+mj-lt"/>
              </a:rPr>
              <a:t>pierwszej pomocy.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AGDA - laptop\zdjęcia szkoła\IMG_20240529_113312356.jpg"/>
          <p:cNvPicPr>
            <a:picLocks noChangeAspect="1" noChangeArrowheads="1"/>
          </p:cNvPicPr>
          <p:nvPr/>
        </p:nvPicPr>
        <p:blipFill>
          <a:blip r:embed="rId2" cstate="print"/>
          <a:srcRect l="34738"/>
          <a:stretch>
            <a:fillRect/>
          </a:stretch>
        </p:blipFill>
        <p:spPr bwMode="auto">
          <a:xfrm rot="5400000">
            <a:off x="-728700" y="728700"/>
            <a:ext cx="6858000" cy="5400600"/>
          </a:xfrm>
          <a:prstGeom prst="rect">
            <a:avLst/>
          </a:prstGeom>
          <a:noFill/>
        </p:spPr>
      </p:pic>
      <p:pic>
        <p:nvPicPr>
          <p:cNvPr id="3075" name="Picture 3" descr="E:\MAGDA - laptop\zdjęcia szkoła\IMG_20240529_112712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67361" y="1481363"/>
            <a:ext cx="6857999" cy="3895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MAGDA - laptop\zdjęcia szkoła\IMG_20240520_1205269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20796" y="1373533"/>
            <a:ext cx="5805262" cy="5163671"/>
          </a:xfrm>
          <a:prstGeom prst="rect">
            <a:avLst/>
          </a:prstGeom>
          <a:noFill/>
        </p:spPr>
      </p:pic>
      <p:pic>
        <p:nvPicPr>
          <p:cNvPr id="8195" name="Picture 3" descr="E:\MAGDA - laptop\zdjęcia szkoła\IMG_20240520_120155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76659" y="1590661"/>
            <a:ext cx="5805265" cy="4729415"/>
          </a:xfrm>
          <a:prstGeom prst="rect">
            <a:avLst/>
          </a:prstGeom>
          <a:noFill/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539552" y="0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Musieliśmy odszukać w słownikach definicję „MAJÓWKI”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MAGDA - laptop\zdjęcia szkoła\IMG_20240520_1154312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2909" y="42909"/>
            <a:ext cx="6858000" cy="6772182"/>
          </a:xfrm>
          <a:prstGeom prst="rect">
            <a:avLst/>
          </a:prstGeom>
          <a:noFill/>
        </p:spPr>
      </p:pic>
      <p:pic>
        <p:nvPicPr>
          <p:cNvPr id="9219" name="Picture 3" descr="E:\MAGDA - laptop\zdjęcia szkoła\IMG_20240520_115427198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37853" y="1151853"/>
            <a:ext cx="6858000" cy="4554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pl-PL" dirty="0"/>
              <a:t>I zilustrować znaczenie tego słowa.</a:t>
            </a:r>
          </a:p>
        </p:txBody>
      </p:sp>
      <p:pic>
        <p:nvPicPr>
          <p:cNvPr id="4098" name="Picture 2" descr="E:\MAGDA - laptop\zdjęcia szkoła\IMG_20240528_142913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:\MAGDA - laptop\zdjęcia szkoła\IMG_20240528_142843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282358" y="996358"/>
            <a:ext cx="6858000" cy="4865284"/>
          </a:xfrm>
          <a:prstGeom prst="rect">
            <a:avLst/>
          </a:prstGeom>
          <a:noFill/>
        </p:spPr>
      </p:pic>
      <p:pic>
        <p:nvPicPr>
          <p:cNvPr id="5123" name="Picture 3" descr="E:\MAGDA - laptop\zdjęcia szkoła\IMG_20240528_1428308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62980" y="962980"/>
            <a:ext cx="6858000" cy="4932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Planowaliśmy nasz wyjazd za pomocą gwiazdy pytań.</a:t>
            </a:r>
          </a:p>
        </p:txBody>
      </p:sp>
      <p:pic>
        <p:nvPicPr>
          <p:cNvPr id="6146" name="Picture 2" descr="E:\MAGDA - laptop\zdjęcia szkoła\IMG_20240521_131101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MAGDA - laptop\zdjęcia szkoła\IMG_20240521_142437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2" y="-1142999"/>
            <a:ext cx="6857997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MAGDA - laptop\zdjęcia szkoła\IMG_20240521_142453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894"/>
            <a:ext cx="9144000" cy="6884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Nawet stworzyliśmy majówkowy skrypt w </a:t>
            </a:r>
            <a:r>
              <a:rPr lang="pl-PL" dirty="0" err="1"/>
              <a:t>Scratchu</a:t>
            </a:r>
            <a:r>
              <a:rPr lang="pl-PL" dirty="0"/>
              <a:t> ;)</a:t>
            </a:r>
          </a:p>
        </p:txBody>
      </p:sp>
      <p:pic>
        <p:nvPicPr>
          <p:cNvPr id="10242" name="Picture 2" descr="E:\MAGDA - laptop\zdjęcia szkoła\IMG_20240520_112226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7"/>
            <a:ext cx="9144000" cy="5517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ajówka z Grosiki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141674" cy="501317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3068960"/>
            <a:ext cx="7772400" cy="1730623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br>
              <a:rPr lang="pl-PL" dirty="0"/>
            </a:b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KLASY 2A</a:t>
            </a: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5921896"/>
            <a:ext cx="9144000" cy="936104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rPr>
              <a:t>Szkoła Podstawowa nr 8 im. Jana III Sobieskiego </a:t>
            </a:r>
          </a:p>
          <a:p>
            <a:r>
              <a:rPr lang="pl-PL" sz="24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rPr>
              <a:t>w Świętochłowicach woj. śląskie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932040" y="5157192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>
                <a:latin typeface="Adobe Gothic Std B" pitchFamily="34" charset="-128"/>
                <a:ea typeface="Adobe Gothic Std B" pitchFamily="34" charset="-128"/>
              </a:rPr>
              <a:t>wych</a:t>
            </a:r>
            <a:r>
              <a:rPr lang="pl-PL" sz="2000" dirty="0">
                <a:latin typeface="Adobe Gothic Std B" pitchFamily="34" charset="-128"/>
                <a:ea typeface="Adobe Gothic Std B" pitchFamily="34" charset="-128"/>
              </a:rPr>
              <a:t>. Magdalena Wolny-Tront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Świetnie bawiliśmy się przy grupowej pracy, tworząc opowiadanie metodą „FABUŁA Z KUBKA”.</a:t>
            </a:r>
          </a:p>
        </p:txBody>
      </p:sp>
      <p:pic>
        <p:nvPicPr>
          <p:cNvPr id="3074" name="Picture 2" descr="E:\MAGDA - laptop\zdjęcia szkoła\IMG_20240528_143138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9144000" cy="5013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MAGDA - laptop\zdjęcia szkoła\IMG_20240528_143148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00946" y="900945"/>
            <a:ext cx="6858001" cy="5056111"/>
          </a:xfrm>
          <a:prstGeom prst="rect">
            <a:avLst/>
          </a:prstGeom>
          <a:noFill/>
        </p:spPr>
      </p:pic>
      <p:pic>
        <p:nvPicPr>
          <p:cNvPr id="2051" name="Picture 3" descr="G:\MAGDA - laptop\zdjęcia szkoła\IMG_20240528_143222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36141" y="1250141"/>
            <a:ext cx="6858000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MAGDA - laptop\zdjęcia szkoła\IMG_20240528_143056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089205" y="1089204"/>
            <a:ext cx="6858002" cy="4679593"/>
          </a:xfrm>
          <a:prstGeom prst="rect">
            <a:avLst/>
          </a:prstGeom>
          <a:noFill/>
        </p:spPr>
      </p:pic>
      <p:pic>
        <p:nvPicPr>
          <p:cNvPr id="3075" name="Picture 3" descr="G:\MAGDA - laptop\zdjęcia szkoła\IMG_20240528_143120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64719" y="1178721"/>
            <a:ext cx="6858000" cy="4500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A w ramach lekcji segregacji odwiedziliśmy pobliski punkt PSZOK - </a:t>
            </a:r>
            <a:r>
              <a:rPr lang="pl-PL" dirty="0" err="1"/>
              <a:t>Sorcik</a:t>
            </a:r>
            <a:endParaRPr lang="pl-PL" dirty="0"/>
          </a:p>
        </p:txBody>
      </p:sp>
      <p:pic>
        <p:nvPicPr>
          <p:cNvPr id="4098" name="Picture 2" descr="E:\MAGDA - laptop\zdjęcia szkoła\IMG_20240605_103049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358009"/>
            <a:ext cx="6948264" cy="5499991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3779912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MAGDA - laptop\zdjęcia szkoła\IMG_20240605_101724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08720" y="908720"/>
            <a:ext cx="6858000" cy="5040560"/>
          </a:xfrm>
          <a:prstGeom prst="rect">
            <a:avLst/>
          </a:prstGeom>
          <a:noFill/>
        </p:spPr>
      </p:pic>
      <p:pic>
        <p:nvPicPr>
          <p:cNvPr id="6147" name="Picture 3" descr="E:\MAGDA - laptop\zdjęcia szkoła\IMG_20240605_113940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312618" y="1026618"/>
            <a:ext cx="6858000" cy="4804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MAGDA - laptop\zdjęcia szkoła\IMG_20240605_110534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133164" y="847166"/>
            <a:ext cx="6858000" cy="5163671"/>
          </a:xfrm>
          <a:prstGeom prst="rect">
            <a:avLst/>
          </a:prstGeom>
          <a:noFill/>
        </p:spPr>
      </p:pic>
      <p:pic>
        <p:nvPicPr>
          <p:cNvPr id="5122" name="Picture 2" descr="E:\MAGDA - laptop\zdjęcia szkoła\IMG_20240605_1109578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044247" y="1044247"/>
            <a:ext cx="6858000" cy="4769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Oczywiście uzupełniliśmy dzienniki podróży.</a:t>
            </a:r>
          </a:p>
        </p:txBody>
      </p:sp>
      <p:pic>
        <p:nvPicPr>
          <p:cNvPr id="2050" name="Picture 2" descr="E:\MAGDA - laptop\zdjęcia szkoła\IMG_20240605_091849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7700" y="1484784"/>
            <a:ext cx="7136300" cy="5373215"/>
          </a:xfrm>
          <a:prstGeom prst="rect">
            <a:avLst/>
          </a:prstGeom>
          <a:noFill/>
        </p:spPr>
      </p:pic>
      <p:pic>
        <p:nvPicPr>
          <p:cNvPr id="2051" name="Picture 3" descr="E:\MAGDA - laptop\zdjęcia szkoła\IMG_20240605_090233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72616" y="1957400"/>
            <a:ext cx="5373216" cy="4427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A na koniec grosikowej majówki, wykorzystaliśmy stare puszki i przerobiliśmy je na doniczki.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82089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93096"/>
            <a:ext cx="8226518" cy="210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0" y="6453336"/>
            <a:ext cx="5868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FFFF00"/>
                </a:solidFill>
              </a:rPr>
              <a:t>PS: Czekamy na rozkwit </a:t>
            </a:r>
            <a:r>
              <a:rPr lang="pl-PL" sz="2000" b="1" dirty="0">
                <a:solidFill>
                  <a:srgbClr val="FFFF00"/>
                </a:solidFill>
                <a:sym typeface="Wingdings" pitchFamily="2" charset="2"/>
              </a:rPr>
              <a:t></a:t>
            </a:r>
            <a:endParaRPr lang="pl-PL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MAGDA - laptop\zdjęcia szkoła\IMG_20240523_131452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8451" y="847163"/>
            <a:ext cx="6858002" cy="5163671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6156176" y="0"/>
            <a:ext cx="2286000" cy="769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4000" b="1" dirty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FCA0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</a:t>
            </a:r>
          </a:p>
          <a:p>
            <a:pPr lvl="0" algn="ctr"/>
            <a:r>
              <a:rPr lang="pl-PL" sz="4000" b="1" dirty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FCA0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</a:p>
          <a:p>
            <a:pPr lvl="0" algn="ctr"/>
            <a:r>
              <a:rPr lang="pl-PL" sz="4000" b="1" dirty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FCA0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</a:t>
            </a:r>
          </a:p>
          <a:p>
            <a:pPr lvl="0" algn="ctr"/>
            <a:r>
              <a:rPr lang="pl-PL" sz="4000" b="1" dirty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FCA0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</a:p>
          <a:p>
            <a:pPr lvl="0" algn="ctr"/>
            <a:r>
              <a:rPr lang="pl-PL" sz="4000" b="1" dirty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FCA0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</a:t>
            </a:r>
          </a:p>
          <a:p>
            <a:pPr lvl="0" algn="ctr"/>
            <a:r>
              <a:rPr lang="pl-PL" sz="4000" b="1" dirty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FCA0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</a:p>
          <a:p>
            <a:pPr lvl="0" algn="ctr"/>
            <a:r>
              <a:rPr lang="pl-PL" sz="4000" b="1" dirty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FCA0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</a:t>
            </a:r>
          </a:p>
          <a:p>
            <a:pPr lvl="0" algn="ctr"/>
            <a:r>
              <a:rPr lang="pl-PL" sz="4000" b="1" dirty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FCA0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</a:p>
          <a:p>
            <a:pPr lvl="0" algn="ctr"/>
            <a:r>
              <a:rPr lang="pl-PL" sz="4000" b="1" dirty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FCA0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</a:p>
          <a:p>
            <a:pPr lvl="0" algn="ctr"/>
            <a:r>
              <a:rPr lang="pl-PL" sz="4000" b="1" dirty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FCA0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</a:p>
          <a:p>
            <a:pPr lvl="0" algn="ctr"/>
            <a:r>
              <a:rPr lang="pl-PL" sz="4000" b="1" dirty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FCA0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</a:t>
            </a:r>
          </a:p>
          <a:p>
            <a:pPr lvl="0" algn="ctr"/>
            <a:endParaRPr lang="pl-PL" sz="5400" b="1" dirty="0">
              <a:ln w="12700">
                <a:solidFill>
                  <a:srgbClr val="B13F9A">
                    <a:satMod val="155000"/>
                  </a:srgbClr>
                </a:solidFill>
                <a:prstDash val="solid"/>
              </a:ln>
              <a:solidFill>
                <a:srgbClr val="FFCA0C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0" y="0"/>
            <a:ext cx="91440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sz="2400" dirty="0"/>
              <a:t>                              Dowiedzieliśmy się skąd się biorą śmieci.</a:t>
            </a:r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r>
              <a:rPr lang="pl-PL" sz="2400" dirty="0"/>
              <a:t>Poznaliśmy zasady                                                              Dowiedzieliśmy się, </a:t>
            </a:r>
          </a:p>
          <a:p>
            <a:r>
              <a:rPr lang="pl-PL" sz="2400" dirty="0"/>
              <a:t>segregacji odpadów.                                                           co to jest recykling.</a:t>
            </a:r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r>
              <a:rPr lang="pl-PL" sz="2400" dirty="0"/>
              <a:t>Dowiedzieliśmy się, jak dbać o środowisko.         Przeliczaliśmy pieniądze.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268760"/>
            <a:ext cx="37444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2051720" y="6093296"/>
            <a:ext cx="7092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4400" dirty="0">
                <a:solidFill>
                  <a:srgbClr val="FFFF00"/>
                </a:solidFill>
              </a:rPr>
              <a:t>I WIELE INNYCH ;)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Wyjechaliśmy na trzydniową majówkę do Bystrzycy Kłodzkiej i zobaczyliśmy wiele ciekawych miejsc.</a:t>
            </a:r>
          </a:p>
        </p:txBody>
      </p:sp>
      <p:pic>
        <p:nvPicPr>
          <p:cNvPr id="2051" name="Picture 3" descr="E:\MAGDA - laptop\zdjęcia szkoła\IMG_20240522_141249382_H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25254" y="2063058"/>
            <a:ext cx="5020196" cy="4569688"/>
          </a:xfrm>
          <a:prstGeom prst="rect">
            <a:avLst/>
          </a:prstGeom>
          <a:noFill/>
        </p:spPr>
      </p:pic>
      <p:pic>
        <p:nvPicPr>
          <p:cNvPr id="2052" name="Picture 4" descr="E:\MAGDA - laptop\zdjęcia szkoła\IMG_20240523_125234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11898" y="2025900"/>
            <a:ext cx="5020193" cy="4644008"/>
          </a:xfrm>
          <a:prstGeom prst="rect">
            <a:avLst/>
          </a:prstGeom>
          <a:noFill/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0" y="4929198"/>
            <a:ext cx="9144000" cy="192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Poznaliśmy różne formy ochrony przyrody: Rezerwat Przyrody Jaskini Niedźwiedziej, Śnieżnicki Park Krajobrazowy i Park Narodowy Gór Stołowych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MAGDA - laptop\zdjęcia szkoła\IMG_20240524_1114549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AGDA - laptop\zdjęcia szkoła\IMG_20240523_141833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AGDA - laptop\zdjęcia szkoła\IMG_20240523_124540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MAGDA - laptop\zdjęcia szkoła\IMG_20240607_1321255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2952"/>
            <a:ext cx="9144000" cy="5325048"/>
          </a:xfrm>
          <a:prstGeom prst="rect">
            <a:avLst/>
          </a:prstGeom>
          <a:noFill/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Na wyjeździe dużo rozmawialiśmy </a:t>
            </a:r>
            <a:br>
              <a:rPr lang="pl-PL" dirty="0"/>
            </a:br>
            <a:r>
              <a:rPr lang="pl-PL" dirty="0"/>
              <a:t>o ochronie przyrody i ekologii.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Jednak zanim wyjechaliśmy, trzeba było się dobrze przygotować.</a:t>
            </a:r>
          </a:p>
        </p:txBody>
      </p:sp>
      <p:pic>
        <p:nvPicPr>
          <p:cNvPr id="1026" name="Picture 2" descr="E:\MAGDA - laptop\zdjęcia szkoła\IMG_20240529_110719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409475" y="1966267"/>
            <a:ext cx="5301208" cy="4482258"/>
          </a:xfrm>
          <a:prstGeom prst="rect">
            <a:avLst/>
          </a:prstGeom>
          <a:noFill/>
        </p:spPr>
      </p:pic>
      <p:pic>
        <p:nvPicPr>
          <p:cNvPr id="1027" name="Picture 3" descr="E:\MAGDA - laptop\zdjęcia szkoła\IMG_20240529_113938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099384" y="1813384"/>
            <a:ext cx="5301208" cy="4788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2">
      <a:dk1>
        <a:sysClr val="windowText" lastClr="000000"/>
      </a:dk1>
      <a:lt1>
        <a:sysClr val="window" lastClr="FFFFFF"/>
      </a:lt1>
      <a:dk2>
        <a:srgbClr val="B13F9A"/>
      </a:dk2>
      <a:lt2>
        <a:srgbClr val="FFCA0C"/>
      </a:lt2>
      <a:accent1>
        <a:srgbClr val="B83D68"/>
      </a:accent1>
      <a:accent2>
        <a:srgbClr val="DE6C36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osikowa Gazetka.potx" id="{F8CBE1AA-B6AA-4453-8AF0-2183F2F6D6FD}" vid="{37C7C23F-81F5-4921-B7F7-A414F51D903F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238</Words>
  <Application>Microsoft Office PowerPoint</Application>
  <PresentationFormat>Pokaz na ekranie (4:3)</PresentationFormat>
  <Paragraphs>56</Paragraphs>
  <Slides>28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28</vt:i4>
      </vt:variant>
    </vt:vector>
  </HeadingPairs>
  <TitlesOfParts>
    <vt:vector size="36" baseType="lpstr">
      <vt:lpstr>Adobe Fan Heiti Std B</vt:lpstr>
      <vt:lpstr>Adobe Gothic Std B</vt:lpstr>
      <vt:lpstr>Arial</vt:lpstr>
      <vt:lpstr>Calibri</vt:lpstr>
      <vt:lpstr>Calibri Light</vt:lpstr>
      <vt:lpstr>Wingdings</vt:lpstr>
      <vt:lpstr>Motyw pakietu Office</vt:lpstr>
      <vt:lpstr>1_Motyw pakietu Office</vt:lpstr>
      <vt:lpstr>Prezentacja programu PowerPoint</vt:lpstr>
      <vt:lpstr>  KLASY 2A</vt:lpstr>
      <vt:lpstr>Prezentacja programu PowerPoint</vt:lpstr>
      <vt:lpstr>Wyjechaliśmy na trzydniową majówkę do Bystrzycy Kłodzkiej i zobaczyliśmy wiele ciekawych miejsc.</vt:lpstr>
      <vt:lpstr>Prezentacja programu PowerPoint</vt:lpstr>
      <vt:lpstr>Prezentacja programu PowerPoint</vt:lpstr>
      <vt:lpstr>Prezentacja programu PowerPoint</vt:lpstr>
      <vt:lpstr>Na wyjeździe dużo rozmawialiśmy  o ochronie przyrody i ekologii.</vt:lpstr>
      <vt:lpstr>Jednak zanim wyjechaliśmy, trzeba było się dobrze przygotować.</vt:lpstr>
      <vt:lpstr>Prezentacja programu PowerPoint</vt:lpstr>
      <vt:lpstr>Prezentacja programu PowerPoint</vt:lpstr>
      <vt:lpstr>Prezentacja programu PowerPoint</vt:lpstr>
      <vt:lpstr>Prezentacja programu PowerPoint</vt:lpstr>
      <vt:lpstr>I zilustrować znaczenie tego słowa.</vt:lpstr>
      <vt:lpstr>Prezentacja programu PowerPoint</vt:lpstr>
      <vt:lpstr>Planowaliśmy nasz wyjazd za pomocą gwiazdy pytań.</vt:lpstr>
      <vt:lpstr>Prezentacja programu PowerPoint</vt:lpstr>
      <vt:lpstr>Prezentacja programu PowerPoint</vt:lpstr>
      <vt:lpstr>Nawet stworzyliśmy majówkowy skrypt w Scratchu ;)</vt:lpstr>
      <vt:lpstr>Świetnie bawiliśmy się przy grupowej pracy, tworząc opowiadanie metodą „FABUŁA Z KUBKA”.</vt:lpstr>
      <vt:lpstr>Prezentacja programu PowerPoint</vt:lpstr>
      <vt:lpstr>Prezentacja programu PowerPoint</vt:lpstr>
      <vt:lpstr>A w ramach lekcji segregacji odwiedziliśmy pobliski punkt PSZOK - Sorcik</vt:lpstr>
      <vt:lpstr>Prezentacja programu PowerPoint</vt:lpstr>
      <vt:lpstr>Prezentacja programu PowerPoint</vt:lpstr>
      <vt:lpstr>Oczywiście uzupełniliśmy dzienniki podróży.</vt:lpstr>
      <vt:lpstr>A na koniec grosikowej majówki, wykorzystaliśmy stare puszki i przerobiliśmy je na doniczki.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Magdalena Wolny</dc:creator>
  <cp:lastModifiedBy>Bogusława Rajska</cp:lastModifiedBy>
  <cp:revision>57</cp:revision>
  <dcterms:created xsi:type="dcterms:W3CDTF">2024-06-03T17:06:27Z</dcterms:created>
  <dcterms:modified xsi:type="dcterms:W3CDTF">2024-06-19T11:59:54Z</dcterms:modified>
</cp:coreProperties>
</file>